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100" d="100"/>
          <a:sy n="100" d="100"/>
        </p:scale>
        <p:origin x="114" y="27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02/spe.2220"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spcAft>
                <a:spcPts val="0"/>
              </a:spcAft>
              <a:buSzPts val="2000"/>
            </a:pPr>
            <a:r>
              <a:rPr lang="en-US" sz="2000" dirty="0"/>
              <a:t>Better Scientific Software tutorial @ SC22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a:t>
            </a:r>
            <a:r>
              <a:rPr lang="en-US" dirty="0" err="1"/>
              <a:t>scientic</a:t>
            </a:r>
            <a:r>
              <a:rPr lang="en-US" dirty="0"/>
              <a:t>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3"/>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22795</TotalTime>
  <Words>4935</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377</cp:revision>
  <cp:lastPrinted>2017-11-02T18:35:01Z</cp:lastPrinted>
  <dcterms:created xsi:type="dcterms:W3CDTF">2018-11-06T17:28:56Z</dcterms:created>
  <dcterms:modified xsi:type="dcterms:W3CDTF">2022-10-28T19:54:45Z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